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9032" autoAdjust="0"/>
  </p:normalViewPr>
  <p:slideViewPr>
    <p:cSldViewPr snapToGrid="0">
      <p:cViewPr varScale="1">
        <p:scale>
          <a:sx n="88" d="100"/>
          <a:sy n="88" d="100"/>
        </p:scale>
        <p:origin x="1332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gif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0F3B0-C918-4BD8-9B0E-9EF45F862D8F}" type="datetimeFigureOut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18179-35A5-492F-B847-985618F551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7757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今日は山地研でどんなことをやっているかと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我々二人の研究テーマについて紹介します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0188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ショッピングサイトを作成する際の開発環境です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先程の画像ではめてたのがオキュラスとタッチです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アンリアルも先程紹介しました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64558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動画を見終わったらアンケート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881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山地研でやっていることその１</a:t>
            </a:r>
            <a:endParaRPr kumimoji="1" lang="en-US" altLang="ja-JP" dirty="0" smtClean="0"/>
          </a:p>
          <a:p>
            <a:r>
              <a:rPr kumimoji="1" lang="en-US" altLang="ja-JP" dirty="0" smtClean="0"/>
              <a:t>KINECT</a:t>
            </a:r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全身の骨格を取ることができるセンサー</a:t>
            </a:r>
            <a:endParaRPr kumimoji="1" lang="en-US" altLang="ja-JP" dirty="0" smtClean="0"/>
          </a:p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松田さんの</a:t>
            </a:r>
            <a:r>
              <a:rPr kumimoji="1" lang="en-US" altLang="ja-JP" dirty="0" smtClean="0"/>
              <a:t>)</a:t>
            </a:r>
          </a:p>
          <a:p>
            <a:r>
              <a:rPr kumimoji="1" lang="ja-JP" altLang="en-US" dirty="0" smtClean="0"/>
              <a:t>画面に風船が出てきて、掴んだり割ったりすることで得点が増えていく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障害を持った子は痛いので体を動かしたくない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そういう子が少しでも楽しく笑顔でリハビリ出来たら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ゲーセンの「ダンスエボリューション」に使われている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045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山地研でやっていることその２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LEAP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MOTION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KINECT</a:t>
            </a:r>
            <a:r>
              <a:rPr kumimoji="1" lang="ja-JP" altLang="en-US" dirty="0" smtClean="0"/>
              <a:t>と違って手に特化したセンサー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手の</a:t>
            </a:r>
            <a:r>
              <a:rPr kumimoji="1" lang="ja-JP" altLang="en-US" smtClean="0"/>
              <a:t>骨格が変形して</a:t>
            </a:r>
            <a:r>
              <a:rPr kumimoji="1" lang="ja-JP" altLang="en-US" dirty="0" smtClean="0"/>
              <a:t>いる子供は、自分の手が健常者の人の手と同じだと思ってる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そういう子供が、画面に出る自分の手と健常者の手を見て、違うと認識することができる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ゲーセンの「マジシャンズデッド」に使われている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95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山地研でやっていることその３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スクラッチ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プログラミング必修化にむけて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いろんな人にプログラミングを知ってもらおう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子供にもわかりやすいインターフェースでプログラミングができる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2555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山地研でやっていることその４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最先端開発ツール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Unity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もともと個人ゲーム開発者向けに作られた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比較的低スペックでも動く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白猫プロジェクト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Fate/Grand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Order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メビウスファイナルファンタジー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星のドラゴンクエスト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UNREAL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ENGINE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アンリアルトーナメントを作るために作った、それを一般公開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ゲーム以外での使用例も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デスノート</a:t>
            </a:r>
            <a:r>
              <a:rPr kumimoji="1" lang="en-US" altLang="ja-JP" dirty="0" smtClean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2D</a:t>
            </a:r>
            <a:r>
              <a:rPr kumimoji="1" lang="ja-JP" altLang="en-US" dirty="0" smtClean="0"/>
              <a:t>から</a:t>
            </a:r>
            <a:r>
              <a:rPr kumimoji="1" lang="en-US" altLang="ja-JP" dirty="0" smtClean="0"/>
              <a:t>3D</a:t>
            </a:r>
            <a:r>
              <a:rPr kumimoji="1" lang="ja-JP" altLang="en-US" dirty="0" smtClean="0"/>
              <a:t>オープンワールドまで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キングダムハーツ</a:t>
            </a:r>
            <a:r>
              <a:rPr kumimoji="1" lang="en-US" altLang="ja-JP" dirty="0" smtClean="0"/>
              <a:t>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FF</a:t>
            </a:r>
            <a:r>
              <a:rPr kumimoji="1" lang="ja-JP" altLang="en-US" dirty="0" smtClean="0"/>
              <a:t>７リメイク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ドラクエ</a:t>
            </a:r>
            <a:r>
              <a:rPr kumimoji="1" lang="en-US" altLang="ja-JP" dirty="0" smtClean="0"/>
              <a:t>11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どちらも無料です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1403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これなんだかわかりますか？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アンケート開始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5266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商業施設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最近はやりの</a:t>
            </a:r>
            <a:r>
              <a:rPr kumimoji="1" lang="en-US" altLang="ja-JP" dirty="0" smtClean="0"/>
              <a:t>VR</a:t>
            </a:r>
          </a:p>
          <a:p>
            <a:r>
              <a:rPr kumimoji="1" lang="ja-JP" altLang="en-US" dirty="0" smtClean="0"/>
              <a:t>いろんなところで使われていますが一番はゲーム</a:t>
            </a:r>
            <a:endParaRPr kumimoji="1" lang="en-US" altLang="ja-JP" dirty="0" smtClean="0"/>
          </a:p>
          <a:p>
            <a:r>
              <a:rPr kumimoji="1" lang="ja-JP" altLang="en-US" dirty="0" smtClean="0"/>
              <a:t>バイオハザード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---</a:t>
            </a:r>
            <a:r>
              <a:rPr kumimoji="1" lang="ja-JP" altLang="en-US" dirty="0" smtClean="0"/>
              <a:t>軽く触れる程度で</a:t>
            </a:r>
            <a:r>
              <a:rPr kumimoji="1" lang="en-US" altLang="ja-JP" dirty="0" smtClean="0"/>
              <a:t>---</a:t>
            </a:r>
          </a:p>
          <a:p>
            <a:r>
              <a:rPr kumimoji="1" lang="ja-JP" altLang="en-US" dirty="0" smtClean="0"/>
              <a:t>ディーラー</a:t>
            </a:r>
            <a:endParaRPr kumimoji="1" lang="en-US" altLang="ja-JP" dirty="0" smtClean="0"/>
          </a:p>
          <a:p>
            <a:r>
              <a:rPr kumimoji="1" lang="ja-JP" altLang="en-US" dirty="0" smtClean="0"/>
              <a:t>すべての車種・色・グレード・オプション・内装を店舗に用意することは不可能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空間内で自由にカスタマイズ可能な車を作る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ドライブ体験まで</a:t>
            </a:r>
            <a:endParaRPr kumimoji="1" lang="en-US" altLang="ja-JP" dirty="0" smtClean="0"/>
          </a:p>
          <a:p>
            <a:r>
              <a:rPr kumimoji="1" lang="en-US" altLang="ja-JP" dirty="0" smtClean="0"/>
              <a:t>iPad</a:t>
            </a:r>
            <a:r>
              <a:rPr kumimoji="1" lang="ja-JP" altLang="en-US" dirty="0" smtClean="0"/>
              <a:t>でやりたいらしいけどスペック足らない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不動産</a:t>
            </a:r>
            <a:endParaRPr kumimoji="1" lang="en-US" altLang="ja-JP" dirty="0" smtClean="0"/>
          </a:p>
          <a:p>
            <a:r>
              <a:rPr kumimoji="1" lang="ja-JP" altLang="en-US" dirty="0" smtClean="0"/>
              <a:t>アパート・マンションの内検を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で</a:t>
            </a:r>
            <a:endParaRPr kumimoji="1" lang="en-US" altLang="ja-JP" dirty="0" smtClean="0"/>
          </a:p>
          <a:p>
            <a:r>
              <a:rPr kumimoji="1" lang="ja-JP" altLang="en-US" dirty="0" smtClean="0"/>
              <a:t>家具の配置までシミュレート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観光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で様々な観光地の映像を映す疑似観光体験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---</a:t>
            </a:r>
            <a:r>
              <a:rPr kumimoji="1" lang="ja-JP" altLang="en-US" dirty="0" smtClean="0"/>
              <a:t>ここまで</a:t>
            </a:r>
            <a:r>
              <a:rPr kumimoji="1" lang="en-US" altLang="ja-JP" dirty="0" smtClean="0"/>
              <a:t>---</a:t>
            </a:r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それらのコンテンツには多くの問題点が存在します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酔い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実際の体の動きと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空間内の動きの差異から生じる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現実は座ってるのに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は走ってる等</a:t>
            </a:r>
            <a:r>
              <a:rPr kumimoji="1" lang="en-US" altLang="ja-JP" dirty="0" smtClean="0"/>
              <a:t>)</a:t>
            </a:r>
          </a:p>
          <a:p>
            <a:r>
              <a:rPr kumimoji="1" lang="ja-JP" altLang="en-US" dirty="0" smtClean="0"/>
              <a:t>低い</a:t>
            </a:r>
            <a:r>
              <a:rPr kumimoji="1" lang="en-US" altLang="ja-JP" dirty="0" smtClean="0"/>
              <a:t>FPS</a:t>
            </a:r>
            <a:r>
              <a:rPr kumimoji="1" lang="ja-JP" altLang="en-US" dirty="0" smtClean="0"/>
              <a:t>でも発生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移動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酔いをちょっと話が被るが、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空間で移動すると酔う可能性が上がる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---</a:t>
            </a:r>
            <a:r>
              <a:rPr kumimoji="1" lang="ja-JP" altLang="en-US" dirty="0" smtClean="0"/>
              <a:t>軽く触れる程度で</a:t>
            </a:r>
            <a:r>
              <a:rPr kumimoji="1" lang="en-US" altLang="ja-JP" dirty="0" smtClean="0"/>
              <a:t>---</a:t>
            </a:r>
          </a:p>
          <a:p>
            <a:r>
              <a:rPr kumimoji="1" lang="ja-JP" altLang="en-US" dirty="0" smtClean="0"/>
              <a:t>スペース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コンテンツをプレイ・開発する上である程度の広い何もない空間が必要になる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PC</a:t>
            </a:r>
            <a:r>
              <a:rPr kumimoji="1" lang="ja-JP" altLang="en-US" dirty="0" smtClean="0"/>
              <a:t>スペック</a:t>
            </a:r>
            <a:endParaRPr kumimoji="1" lang="en-US" altLang="ja-JP" dirty="0" smtClean="0"/>
          </a:p>
          <a:p>
            <a:r>
              <a:rPr kumimoji="1" lang="ja-JP" altLang="en-US" dirty="0" smtClean="0"/>
              <a:t>低ス</a:t>
            </a:r>
            <a:r>
              <a:rPr kumimoji="1" lang="ja-JP" altLang="en-US" dirty="0" err="1" smtClean="0"/>
              <a:t>ぺ</a:t>
            </a:r>
            <a:r>
              <a:rPr kumimoji="1" lang="ja-JP" altLang="en-US" dirty="0" smtClean="0"/>
              <a:t>だと動かない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推奨はコア</a:t>
            </a:r>
            <a:r>
              <a:rPr kumimoji="1" lang="en-US" altLang="ja-JP" dirty="0" smtClean="0"/>
              <a:t>i7</a:t>
            </a: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GTX1060</a:t>
            </a:r>
          </a:p>
          <a:p>
            <a:r>
              <a:rPr kumimoji="1" lang="ja-JP" altLang="en-US" dirty="0" smtClean="0"/>
              <a:t>かといって品質を避けると酔いの問題が</a:t>
            </a:r>
            <a:endParaRPr kumimoji="1" lang="en-US" altLang="ja-JP" dirty="0" smtClean="0"/>
          </a:p>
          <a:p>
            <a:r>
              <a:rPr kumimoji="1" lang="en-US" altLang="ja-JP" dirty="0" smtClean="0"/>
              <a:t>---</a:t>
            </a:r>
            <a:r>
              <a:rPr kumimoji="1" lang="ja-JP" altLang="en-US" dirty="0" smtClean="0"/>
              <a:t>ここまで</a:t>
            </a:r>
            <a:r>
              <a:rPr kumimoji="1" lang="en-US" altLang="ja-JP" dirty="0" smtClean="0"/>
              <a:t>---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9530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オンラインショッピングで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を導入している例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パルコ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地面を見るとそこまで移動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商品を見ると</a:t>
            </a:r>
            <a:r>
              <a:rPr kumimoji="1" lang="en-US" altLang="ja-JP" dirty="0" smtClean="0"/>
              <a:t>UI</a:t>
            </a:r>
            <a:r>
              <a:rPr kumimoji="1" lang="ja-JP" altLang="en-US" dirty="0" smtClean="0"/>
              <a:t>が出てくる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カートに入れるか選べる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先程の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空間内での移動の問題</a:t>
            </a:r>
            <a:endParaRPr kumimoji="1" lang="en-US" altLang="ja-JP" dirty="0" smtClean="0"/>
          </a:p>
          <a:p>
            <a:r>
              <a:rPr kumimoji="1" lang="ja-JP" altLang="en-US" dirty="0" smtClean="0"/>
              <a:t>操作に頭を振りすぎる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オンラインショッピング最大の利点「豊富な在庫」から検索・購入ができない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1256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そこで我々の研究テーマを「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を導入したオンラインショッピングに関する研究」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既存の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を使ったショッピングサイトを調査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実際に複数作成してみて問題点や将来性などを調べる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見つかった問題点に対する解決策を探す</a:t>
            </a:r>
            <a:endParaRPr kumimoji="1" lang="en-US" altLang="ja-JP" dirty="0" smtClean="0"/>
          </a:p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パルコの例から、先程挙げた問題に加え「操作性」という問題も加わる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E18179-35A5-492F-B847-985618F55178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6462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C807F-32EB-4C8B-9E7F-2C847871CBAD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6054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386A2-4E2D-4EED-BD2D-A6400E084FB6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813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34798-1652-4ADD-BCA3-FAF052D29263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225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E5EE-F6E0-4213-B0AE-26278F523F00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E3029707-8757-4610-92E9-02704EFB7568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6789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B26C8-EA2E-4375-95B7-121F9F3E3456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4813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6C5D-F402-4BD4-AC42-DA8CA699D43B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8455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A858C-44B4-4822-BEAB-5E5E24169D18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2782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F741D-D308-4282-97E7-4E1A72876DD6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7890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447B5-D3BD-42D7-82BC-C0BA27811551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6390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ACD27-3C07-47B0-966D-BB3E9026DC73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505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852-3E19-4E7E-923F-94BF36185D82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067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DA2F8-DBE4-4EAD-AC89-4041B91160A2}" type="datetime1">
              <a:rPr kumimoji="1" lang="ja-JP" altLang="en-US" smtClean="0"/>
              <a:t>2017/7/24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29707-8757-4610-92E9-02704EFB756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133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https://vr-parco.jp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sz="5400" dirty="0" smtClean="0"/>
              <a:t>山地</a:t>
            </a:r>
            <a:r>
              <a:rPr lang="ja-JP" altLang="en-US" sz="5400" dirty="0" smtClean="0"/>
              <a:t>研究室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43592"/>
          </a:xfrm>
        </p:spPr>
        <p:txBody>
          <a:bodyPr>
            <a:normAutofit/>
          </a:bodyPr>
          <a:lstStyle/>
          <a:p>
            <a:pPr algn="r"/>
            <a:endParaRPr kumimoji="1" lang="en-US" altLang="ja-JP" dirty="0" smtClean="0"/>
          </a:p>
          <a:p>
            <a:pPr algn="r"/>
            <a:endParaRPr kumimoji="1" lang="en-US" altLang="ja-JP" dirty="0" smtClean="0"/>
          </a:p>
          <a:p>
            <a:pPr algn="r" defTabSz="920750">
              <a:tabLst>
                <a:tab pos="7173913" algn="l"/>
                <a:tab pos="8523288" algn="l"/>
              </a:tabLst>
            </a:pPr>
            <a:r>
              <a:rPr kumimoji="1" lang="en-US" altLang="ja-JP" dirty="0" smtClean="0">
                <a:latin typeface="+mn-ea"/>
              </a:rPr>
              <a:t>1145446</a:t>
            </a:r>
            <a:r>
              <a:rPr lang="ja-JP" altLang="en-US" dirty="0">
                <a:latin typeface="+mn-ea"/>
              </a:rPr>
              <a:t> </a:t>
            </a:r>
            <a:r>
              <a:rPr kumimoji="1" lang="ja-JP" altLang="en-US" dirty="0" smtClean="0">
                <a:latin typeface="+mn-ea"/>
              </a:rPr>
              <a:t>山崎</a:t>
            </a:r>
            <a:r>
              <a:rPr kumimoji="1" lang="ja-JP" altLang="en-US" dirty="0" smtClean="0">
                <a:latin typeface="+mn-ea"/>
              </a:rPr>
              <a:t>孝太</a:t>
            </a:r>
            <a:endParaRPr kumimoji="1" lang="en-US" altLang="ja-JP" dirty="0" smtClean="0">
              <a:latin typeface="+mn-ea"/>
            </a:endParaRPr>
          </a:p>
          <a:p>
            <a:pPr algn="r"/>
            <a:r>
              <a:rPr lang="en-US" altLang="ja-JP" dirty="0" smtClean="0">
                <a:latin typeface="+mn-ea"/>
              </a:rPr>
              <a:t>1145119</a:t>
            </a:r>
            <a:r>
              <a:rPr lang="ja-JP" altLang="en-US" dirty="0">
                <a:latin typeface="+mn-ea"/>
              </a:rPr>
              <a:t> </a:t>
            </a:r>
            <a:r>
              <a:rPr lang="ja-JP" altLang="en-US" dirty="0" smtClean="0">
                <a:latin typeface="+mn-ea"/>
              </a:rPr>
              <a:t>稲星   卓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9083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 smtClean="0"/>
              <a:t>既存の</a:t>
            </a:r>
            <a:r>
              <a:rPr lang="en-US" altLang="ja-JP" dirty="0"/>
              <a:t>VR</a:t>
            </a:r>
            <a:r>
              <a:rPr lang="ja-JP" altLang="en-US" dirty="0"/>
              <a:t>を使った</a:t>
            </a:r>
            <a:r>
              <a:rPr lang="ja-JP" altLang="en-US" dirty="0" smtClean="0"/>
              <a:t>ショッピングサイトの調査</a:t>
            </a:r>
            <a:endParaRPr lang="en-US" altLang="ja-JP" dirty="0" smtClean="0"/>
          </a:p>
          <a:p>
            <a:endParaRPr kumimoji="1" lang="en-US" altLang="ja-JP" sz="2400" dirty="0" smtClean="0"/>
          </a:p>
          <a:p>
            <a:r>
              <a:rPr kumimoji="1" lang="ja-JP" altLang="en-US" dirty="0" smtClean="0"/>
              <a:t>実際に</a:t>
            </a:r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を使ったショッピングサイトを作成し、</a:t>
            </a:r>
            <a:endParaRPr kumimoji="1"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   </a:t>
            </a:r>
            <a:r>
              <a:rPr kumimoji="1" lang="ja-JP" altLang="en-US" dirty="0" smtClean="0"/>
              <a:t>問題点・今後の課題・将来性などを調べる</a:t>
            </a:r>
            <a:endParaRPr kumimoji="1" lang="en-US" altLang="ja-JP" dirty="0" smtClean="0"/>
          </a:p>
          <a:p>
            <a:endParaRPr kumimoji="1" lang="en-US" altLang="ja-JP" sz="2400" dirty="0" smtClean="0"/>
          </a:p>
          <a:p>
            <a:r>
              <a:rPr lang="ja-JP" altLang="en-US" dirty="0" smtClean="0"/>
              <a:t>見つかった問題点・課題に対する解決策を探す</a:t>
            </a:r>
            <a:endParaRPr lang="en-US" altLang="ja-JP" dirty="0"/>
          </a:p>
          <a:p>
            <a:pPr lvl="1">
              <a:buFont typeface="Calibri" panose="020F0502020204030204" pitchFamily="34" charset="0"/>
              <a:buChar char="−"/>
            </a:pPr>
            <a:r>
              <a:rPr lang="en-US" altLang="ja-JP" sz="2000" dirty="0" smtClean="0"/>
              <a:t>VR</a:t>
            </a:r>
            <a:r>
              <a:rPr lang="ja-JP" altLang="en-US" sz="2000" dirty="0" smtClean="0"/>
              <a:t>酔い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移動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スペース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スペック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kumimoji="1" lang="ja-JP" altLang="en-US" sz="2000" dirty="0" smtClean="0"/>
              <a:t>“操作性”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10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9114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開発環境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ja-JP" dirty="0" smtClean="0">
              <a:latin typeface="+mj-ea"/>
              <a:ea typeface="+mj-ea"/>
            </a:endParaRPr>
          </a:p>
          <a:p>
            <a:r>
              <a:rPr kumimoji="1" lang="en-US" altLang="ja-JP" dirty="0" smtClean="0">
                <a:latin typeface="+mj-ea"/>
                <a:ea typeface="+mj-ea"/>
              </a:rPr>
              <a:t>Oculus</a:t>
            </a:r>
            <a:r>
              <a:rPr kumimoji="1" lang="ja-JP" altLang="en-US" dirty="0" smtClean="0">
                <a:latin typeface="+mj-ea"/>
                <a:ea typeface="+mj-ea"/>
              </a:rPr>
              <a:t> </a:t>
            </a:r>
            <a:r>
              <a:rPr kumimoji="1" lang="en-US" altLang="ja-JP" dirty="0" smtClean="0">
                <a:latin typeface="+mj-ea"/>
                <a:ea typeface="+mj-ea"/>
              </a:rPr>
              <a:t>Rift</a:t>
            </a:r>
            <a:r>
              <a:rPr kumimoji="1" lang="ja-JP" altLang="en-US" dirty="0" smtClean="0">
                <a:latin typeface="+mj-ea"/>
                <a:ea typeface="+mj-ea"/>
              </a:rPr>
              <a:t> </a:t>
            </a:r>
            <a:r>
              <a:rPr kumimoji="1" lang="en-US" altLang="ja-JP" dirty="0" smtClean="0">
                <a:latin typeface="+mj-ea"/>
                <a:ea typeface="+mj-ea"/>
              </a:rPr>
              <a:t>CV1</a:t>
            </a:r>
            <a:r>
              <a:rPr kumimoji="1" lang="ja-JP" altLang="en-US" dirty="0" smtClean="0">
                <a:latin typeface="+mj-ea"/>
                <a:ea typeface="+mj-ea"/>
              </a:rPr>
              <a:t>　</a:t>
            </a:r>
            <a:endParaRPr kumimoji="1" lang="en-US" altLang="ja-JP" dirty="0" smtClean="0">
              <a:latin typeface="+mj-ea"/>
              <a:ea typeface="+mj-ea"/>
            </a:endParaRPr>
          </a:p>
          <a:p>
            <a:endParaRPr lang="en-US" altLang="ja-JP" dirty="0">
              <a:latin typeface="+mj-ea"/>
              <a:ea typeface="+mj-ea"/>
            </a:endParaRPr>
          </a:p>
          <a:p>
            <a:r>
              <a:rPr kumimoji="1" lang="en-US" altLang="ja-JP" dirty="0" smtClean="0">
                <a:latin typeface="+mj-ea"/>
                <a:ea typeface="+mj-ea"/>
              </a:rPr>
              <a:t>Oculus</a:t>
            </a:r>
            <a:r>
              <a:rPr kumimoji="1" lang="ja-JP" altLang="en-US" dirty="0" smtClean="0">
                <a:latin typeface="+mj-ea"/>
                <a:ea typeface="+mj-ea"/>
              </a:rPr>
              <a:t> </a:t>
            </a:r>
            <a:r>
              <a:rPr kumimoji="1" lang="en-US" altLang="ja-JP" dirty="0" smtClean="0">
                <a:latin typeface="+mj-ea"/>
                <a:ea typeface="+mj-ea"/>
              </a:rPr>
              <a:t>Touch</a:t>
            </a:r>
          </a:p>
          <a:p>
            <a:endParaRPr lang="en-US" altLang="ja-JP" dirty="0">
              <a:latin typeface="+mj-ea"/>
              <a:ea typeface="+mj-ea"/>
            </a:endParaRPr>
          </a:p>
          <a:p>
            <a:r>
              <a:rPr kumimoji="1" lang="en-US" altLang="ja-JP" dirty="0" smtClean="0">
                <a:latin typeface="+mj-ea"/>
                <a:ea typeface="+mj-ea"/>
              </a:rPr>
              <a:t>UNREAL</a:t>
            </a:r>
            <a:r>
              <a:rPr kumimoji="1" lang="ja-JP" altLang="en-US" dirty="0" smtClean="0">
                <a:latin typeface="+mj-ea"/>
                <a:ea typeface="+mj-ea"/>
              </a:rPr>
              <a:t> </a:t>
            </a:r>
            <a:r>
              <a:rPr kumimoji="1" lang="en-US" altLang="ja-JP" dirty="0" smtClean="0">
                <a:latin typeface="+mj-ea"/>
                <a:ea typeface="+mj-ea"/>
              </a:rPr>
              <a:t>ENGINE</a:t>
            </a:r>
            <a:r>
              <a:rPr lang="ja-JP" altLang="en-US" dirty="0">
                <a:latin typeface="+mj-ea"/>
                <a:ea typeface="+mj-ea"/>
              </a:rPr>
              <a:t> </a:t>
            </a:r>
            <a:r>
              <a:rPr kumimoji="1" lang="ja-JP" altLang="en-US" dirty="0" smtClean="0">
                <a:latin typeface="+mj-ea"/>
                <a:ea typeface="+mj-ea"/>
              </a:rPr>
              <a:t>４</a:t>
            </a:r>
            <a:endParaRPr kumimoji="1" lang="ja-JP" altLang="en-US" dirty="0">
              <a:latin typeface="+mj-ea"/>
              <a:ea typeface="+mj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11</a:t>
            </a:fld>
            <a:endParaRPr lang="ja-JP" altLang="en-US" dirty="0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184" y="1436412"/>
            <a:ext cx="3741298" cy="427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15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sz="5400" dirty="0" smtClean="0"/>
              <a:t>動画へ</a:t>
            </a:r>
            <a:r>
              <a:rPr kumimoji="1" lang="en-US" altLang="ja-JP" sz="5400" dirty="0" smtClean="0"/>
              <a:t/>
            </a:r>
            <a:br>
              <a:rPr kumimoji="1" lang="en-US" altLang="ja-JP" sz="5400" dirty="0" smtClean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12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86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山地研究室ってどんなと</a:t>
            </a:r>
            <a:r>
              <a:rPr kumimoji="1" lang="ja-JP" altLang="en-US" dirty="0" err="1" smtClean="0"/>
              <a:t>こ</a:t>
            </a:r>
            <a:r>
              <a:rPr kumimoji="1" lang="ja-JP" altLang="en-US" dirty="0" smtClean="0"/>
              <a:t>？　その</a:t>
            </a:r>
            <a:r>
              <a:rPr lang="ja-JP" altLang="en-US" dirty="0"/>
              <a:t>１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3600" dirty="0" smtClean="0"/>
              <a:t>KINEC</a:t>
            </a:r>
            <a:r>
              <a:rPr lang="en-US" altLang="ja-JP" sz="3600" dirty="0"/>
              <a:t>T</a:t>
            </a:r>
            <a:endParaRPr kumimoji="1" lang="ja-JP" altLang="en-US" sz="36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4" t="18038" r="9454" b="25859"/>
          <a:stretch/>
        </p:blipFill>
        <p:spPr>
          <a:xfrm>
            <a:off x="214009" y="3375496"/>
            <a:ext cx="5768502" cy="2305455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57" t="15139" r="25638" b="1782"/>
          <a:stretch/>
        </p:blipFill>
        <p:spPr>
          <a:xfrm>
            <a:off x="6342434" y="1466492"/>
            <a:ext cx="4656596" cy="4889857"/>
          </a:xfrm>
          <a:prstGeom prst="rect">
            <a:avLst/>
          </a:prstGeom>
        </p:spPr>
      </p:pic>
      <p:sp>
        <p:nvSpPr>
          <p:cNvPr id="10" name="スライド番号プレースホルダー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987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山地研究室ってどんなと</a:t>
            </a:r>
            <a:r>
              <a:rPr lang="ja-JP" altLang="en-US" dirty="0" err="1"/>
              <a:t>こ</a:t>
            </a:r>
            <a:r>
              <a:rPr lang="ja-JP" altLang="en-US" dirty="0" smtClean="0"/>
              <a:t>？　その２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 smtClean="0"/>
              <a:t>LEAP</a:t>
            </a:r>
            <a:r>
              <a:rPr kumimoji="1" lang="ja-JP" altLang="en-US" sz="3600" dirty="0" smtClean="0"/>
              <a:t> </a:t>
            </a:r>
            <a:r>
              <a:rPr kumimoji="1" lang="en-US" altLang="ja-JP" sz="3600" dirty="0" smtClean="0"/>
              <a:t>MOTION</a:t>
            </a:r>
            <a:endParaRPr kumimoji="1" lang="ja-JP" altLang="en-US" sz="36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3</a:t>
            </a:fld>
            <a:endParaRPr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66"/>
          <a:stretch/>
        </p:blipFill>
        <p:spPr>
          <a:xfrm>
            <a:off x="4187836" y="1402708"/>
            <a:ext cx="6867624" cy="513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22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山地研究室ってどんなと</a:t>
            </a:r>
            <a:r>
              <a:rPr lang="ja-JP" altLang="en-US" dirty="0" err="1"/>
              <a:t>こ</a:t>
            </a:r>
            <a:r>
              <a:rPr lang="ja-JP" altLang="en-US" dirty="0" smtClean="0"/>
              <a:t>？　その３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sz="3600" dirty="0" smtClean="0"/>
              <a:t>SCRATCH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4</a:t>
            </a:fld>
            <a:endParaRPr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0" t="6285" r="27669" b="20229"/>
          <a:stretch/>
        </p:blipFill>
        <p:spPr>
          <a:xfrm>
            <a:off x="3192650" y="1909022"/>
            <a:ext cx="7643963" cy="416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974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山地研究室ってどんなと</a:t>
            </a:r>
            <a:r>
              <a:rPr lang="ja-JP" altLang="en-US" dirty="0" err="1" smtClean="0"/>
              <a:t>こ</a:t>
            </a:r>
            <a:r>
              <a:rPr lang="ja-JP" altLang="en-US" dirty="0" smtClean="0"/>
              <a:t>？　その４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 dirty="0" smtClean="0"/>
              <a:t>最先端開発ツール</a:t>
            </a:r>
            <a:endParaRPr kumimoji="1" lang="ja-JP" altLang="en-US" sz="36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5</a:t>
            </a:fld>
            <a:endParaRPr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" t="15318" b="14752"/>
          <a:stretch/>
        </p:blipFill>
        <p:spPr>
          <a:xfrm>
            <a:off x="311283" y="2644285"/>
            <a:ext cx="6822659" cy="2714017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854" y="1601532"/>
            <a:ext cx="3799945" cy="419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41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5400" dirty="0" smtClean="0"/>
              <a:t>今日ご紹介するもの</a:t>
            </a:r>
            <a:r>
              <a:rPr kumimoji="1" lang="en-US" altLang="ja-JP" sz="5400" dirty="0" smtClean="0"/>
              <a:t/>
            </a:r>
            <a:br>
              <a:rPr kumimoji="1" lang="en-US" altLang="ja-JP" sz="5400" dirty="0" smtClean="0"/>
            </a:br>
            <a:endParaRPr kumimoji="1" lang="ja-JP" altLang="en-US" sz="54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320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747712"/>
            <a:ext cx="952500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01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>
                <a:latin typeface="+mn-ea"/>
                <a:ea typeface="+mn-ea"/>
              </a:rPr>
              <a:t>VR</a:t>
            </a:r>
            <a:r>
              <a:rPr kumimoji="1" lang="ja-JP" altLang="en-US" dirty="0" smtClean="0"/>
              <a:t>活用事例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/>
              <a:t>VR</a:t>
            </a:r>
            <a:r>
              <a:rPr kumimoji="1" lang="ja-JP" altLang="en-US" dirty="0" smtClean="0"/>
              <a:t>流行の兆し</a:t>
            </a:r>
            <a:endParaRPr kumimoji="1" lang="en-US" altLang="ja-JP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/>
              <a:t>ゲーム</a:t>
            </a:r>
            <a:endParaRPr lang="en-US" altLang="ja-JP" sz="2000" dirty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自動車ディーラー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不動産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/>
              <a:t>観光</a:t>
            </a:r>
            <a:endParaRPr lang="en-US" altLang="ja-JP" sz="2000" dirty="0" smtClean="0"/>
          </a:p>
          <a:p>
            <a:r>
              <a:rPr kumimoji="1" lang="ja-JP" altLang="en-US" dirty="0" smtClean="0"/>
              <a:t>多くの問題点</a:t>
            </a:r>
            <a:endParaRPr kumimoji="1" lang="en-US" altLang="ja-JP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en-US" altLang="ja-JP" sz="2000" dirty="0" smtClean="0"/>
              <a:t>VR</a:t>
            </a:r>
            <a:r>
              <a:rPr lang="ja-JP" altLang="en-US" sz="2000" dirty="0" smtClean="0"/>
              <a:t>酔い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移動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lang="ja-JP" altLang="en-US" sz="2000" dirty="0" smtClean="0"/>
              <a:t>スペース</a:t>
            </a:r>
            <a:endParaRPr lang="en-US" altLang="ja-JP" sz="2000" dirty="0" smtClean="0"/>
          </a:p>
          <a:p>
            <a:pPr lvl="1">
              <a:buFont typeface="Calibri" panose="020F0502020204030204" pitchFamily="34" charset="0"/>
              <a:buChar char="−"/>
            </a:pPr>
            <a:r>
              <a:rPr kumimoji="1" lang="ja-JP" altLang="en-US" sz="2000" dirty="0"/>
              <a:t>スペック</a:t>
            </a:r>
            <a:endParaRPr kumimoji="1" lang="en-US" altLang="ja-JP" sz="2000" dirty="0" smtClean="0"/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8" r="9721"/>
          <a:stretch/>
        </p:blipFill>
        <p:spPr>
          <a:xfrm>
            <a:off x="5165387" y="1027906"/>
            <a:ext cx="5437762" cy="2121305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171" y="3405231"/>
            <a:ext cx="5600194" cy="2657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4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オンラインショッピングの例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29707-8757-4610-92E9-02704EFB7568}" type="slidenum">
              <a:rPr lang="ja-JP" altLang="en-US" smtClean="0"/>
              <a:pPr/>
              <a:t>9</a:t>
            </a:fld>
            <a:endParaRPr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362" y="1653553"/>
            <a:ext cx="3990669" cy="2494168"/>
          </a:xfrm>
          <a:prstGeom prst="rect">
            <a:avLst/>
          </a:prstGeom>
          <a:ln w="38100">
            <a:solidFill>
              <a:srgbClr val="92D050"/>
            </a:solidFill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935" y="1814068"/>
            <a:ext cx="3988340" cy="2492712"/>
          </a:xfrm>
          <a:prstGeom prst="rect">
            <a:avLst/>
          </a:prstGeom>
          <a:ln w="38100">
            <a:solidFill>
              <a:srgbClr val="92D050"/>
            </a:solidFill>
          </a:ln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535" y="3930888"/>
            <a:ext cx="4172837" cy="2608024"/>
          </a:xfrm>
          <a:prstGeom prst="rect">
            <a:avLst/>
          </a:prstGeom>
          <a:ln w="38100">
            <a:solidFill>
              <a:srgbClr val="92D050"/>
            </a:solidFill>
          </a:ln>
        </p:spPr>
      </p:pic>
      <p:sp>
        <p:nvSpPr>
          <p:cNvPr id="8" name="右矢印 7"/>
          <p:cNvSpPr/>
          <p:nvPr/>
        </p:nvSpPr>
        <p:spPr>
          <a:xfrm>
            <a:off x="5452516" y="2219046"/>
            <a:ext cx="1468877" cy="841378"/>
          </a:xfrm>
          <a:prstGeom prst="rightArrow">
            <a:avLst>
              <a:gd name="adj1" fmla="val 50000"/>
              <a:gd name="adj2" fmla="val 614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曲折矢印 9"/>
          <p:cNvSpPr/>
          <p:nvPr/>
        </p:nvSpPr>
        <p:spPr>
          <a:xfrm rot="10800000">
            <a:off x="8610600" y="4500942"/>
            <a:ext cx="1371600" cy="1313234"/>
          </a:xfrm>
          <a:prstGeom prst="bentArrow">
            <a:avLst>
              <a:gd name="adj1" fmla="val 25000"/>
              <a:gd name="adj2" fmla="val 35370"/>
              <a:gd name="adj3" fmla="val 44388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95" y="4997332"/>
            <a:ext cx="3564860" cy="539186"/>
          </a:xfrm>
          <a:prstGeom prst="rect">
            <a:avLst/>
          </a:prstGeom>
          <a:ln w="25400">
            <a:solidFill>
              <a:schemeClr val="bg1"/>
            </a:solidFill>
          </a:ln>
        </p:spPr>
      </p:pic>
      <p:sp>
        <p:nvSpPr>
          <p:cNvPr id="12" name="テキスト ボックス 11"/>
          <p:cNvSpPr txBox="1"/>
          <p:nvPr/>
        </p:nvSpPr>
        <p:spPr>
          <a:xfrm>
            <a:off x="742708" y="5678243"/>
            <a:ext cx="2303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hlinkClick r:id="rId7"/>
              </a:rPr>
              <a:t>https://vr-parco.jp</a:t>
            </a:r>
            <a:r>
              <a:rPr lang="en-US" altLang="ja-JP" sz="2000" dirty="0" smtClean="0">
                <a:hlinkClick r:id="rId7"/>
              </a:rPr>
              <a:t>/</a:t>
            </a:r>
            <a:endParaRPr lang="en-US" altLang="ja-JP" sz="2000" dirty="0" smtClean="0"/>
          </a:p>
          <a:p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5629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791</Words>
  <Application>Microsoft Office PowerPoint</Application>
  <PresentationFormat>ワイド画面</PresentationFormat>
  <Paragraphs>189</Paragraphs>
  <Slides>12</Slides>
  <Notes>11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ＭＳ Ｐゴシック</vt:lpstr>
      <vt:lpstr>Arial</vt:lpstr>
      <vt:lpstr>Calibri</vt:lpstr>
      <vt:lpstr>Calibri Light</vt:lpstr>
      <vt:lpstr>Office テーマ</vt:lpstr>
      <vt:lpstr>山地研究室</vt:lpstr>
      <vt:lpstr>山地研究室ってどんなとこ？　その１</vt:lpstr>
      <vt:lpstr>山地研究室ってどんなとこ？　その２</vt:lpstr>
      <vt:lpstr>山地研究室ってどんなとこ？　その３</vt:lpstr>
      <vt:lpstr>山地研究室ってどんなとこ？　その４</vt:lpstr>
      <vt:lpstr>今日ご紹介するもの </vt:lpstr>
      <vt:lpstr>PowerPoint プレゼンテーション</vt:lpstr>
      <vt:lpstr>VR活用事例</vt:lpstr>
      <vt:lpstr>オンラインショッピングの例</vt:lpstr>
      <vt:lpstr>目的</vt:lpstr>
      <vt:lpstr>開発環境</vt:lpstr>
      <vt:lpstr>動画へ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研究室紹介 </dc:title>
  <dc:creator>山崎孝太</dc:creator>
  <cp:lastModifiedBy>山崎孝太</cp:lastModifiedBy>
  <cp:revision>22</cp:revision>
  <dcterms:created xsi:type="dcterms:W3CDTF">2017-07-14T12:50:54Z</dcterms:created>
  <dcterms:modified xsi:type="dcterms:W3CDTF">2017-07-24T06:13:15Z</dcterms:modified>
</cp:coreProperties>
</file>

<file path=docProps/thumbnail.jpeg>
</file>